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AE9C2-4489-4948-AC22-EB9102A999D1}" type="datetimeFigureOut">
              <a:rPr lang="da-DK" smtClean="0"/>
              <a:t>06/02/14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C1B8A-6FC3-8F4D-BE28-231FF7DEE0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949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9FCB4-B63F-6F46-85C7-89757A0164BA}" type="datetimeFigureOut">
              <a:rPr lang="da-DK" smtClean="0"/>
              <a:t>06/02/14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CB468-DC7A-5E4F-8F7D-C9279D7634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3148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3ABC-848F-A744-8B31-35E3130F57DA}" type="datetime1">
              <a:rPr lang="da-DK" smtClean="0"/>
              <a:t>06/02/14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44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D697-7C2B-9940-90C2-CD5C5BF77141}" type="datetime1">
              <a:rPr lang="da-DK" smtClean="0"/>
              <a:t>06/02/14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316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30B0-A31C-0A40-B33B-AD679B246664}" type="datetime1">
              <a:rPr lang="da-DK" smtClean="0"/>
              <a:t>06/02/14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009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D76A-90BD-C04F-8F25-F26B1DBEFFC8}" type="datetime1">
              <a:rPr lang="da-DK" smtClean="0"/>
              <a:t>06/02/14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9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476A-3EC5-8147-9F2C-4B591B705B32}" type="datetime1">
              <a:rPr lang="da-DK" smtClean="0"/>
              <a:t>06/02/14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031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17DA-0C11-0C4A-8B6C-2815E7113BC4}" type="datetime1">
              <a:rPr lang="da-DK" smtClean="0"/>
              <a:t>06/02/14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6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F969-604B-A34A-BC0B-A7958302C3D6}" type="datetime1">
              <a:rPr lang="da-DK" smtClean="0"/>
              <a:t>06/02/14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78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CE72-0A45-CF48-B6A5-EAD93F5EAE5C}" type="datetime1">
              <a:rPr lang="da-DK" smtClean="0"/>
              <a:t>06/02/14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66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2954-F1BA-1F45-B800-B9223E936384}" type="datetime1">
              <a:rPr lang="da-DK" smtClean="0"/>
              <a:t>06/02/14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375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B25EB-8FBE-E44D-8666-BB90217AE7A0}" type="datetime1">
              <a:rPr lang="da-DK" smtClean="0"/>
              <a:t>06/02/14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515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78DD-929F-DA4E-8685-DAE5FDE7CCB6}" type="datetime1">
              <a:rPr lang="da-DK" smtClean="0"/>
              <a:t>06/02/14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00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C2DF-4EE8-6C4F-9147-BC106D90B09A}" type="datetime1">
              <a:rPr lang="da-DK" smtClean="0"/>
              <a:t>06/02/14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www.andersencontrol.com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8A09-9B03-8948-9D33-A1A15230E52E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Andersen_logo_farve cropped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024" y="0"/>
            <a:ext cx="1047976" cy="2122069"/>
          </a:xfrm>
          <a:prstGeom prst="rect">
            <a:avLst/>
          </a:prstGeom>
        </p:spPr>
      </p:pic>
      <p:pic>
        <p:nvPicPr>
          <p:cNvPr id="9" name="Billede 8" descr="red box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779" y="6370111"/>
            <a:ext cx="511126" cy="53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8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Hygiejne og politik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politik </a:t>
            </a:r>
            <a:r>
              <a:rPr lang="da-DK" dirty="0"/>
              <a:t>for </a:t>
            </a:r>
            <a:r>
              <a:rPr lang="da-DK" dirty="0" smtClean="0"/>
              <a:t>hygiejne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Rådet </a:t>
            </a:r>
            <a:r>
              <a:rPr lang="da-DK" dirty="0"/>
              <a:t>for Bedre Hygiejnes konference d. 6. februar </a:t>
            </a:r>
            <a:r>
              <a:rPr lang="da-DK" dirty="0" smtClean="0"/>
              <a:t>2014</a:t>
            </a:r>
          </a:p>
          <a:p>
            <a:r>
              <a:rPr lang="da-DK" dirty="0" smtClean="0"/>
              <a:t>Dennis </a:t>
            </a:r>
            <a:r>
              <a:rPr lang="da-DK" dirty="0" smtClean="0"/>
              <a:t>Andersen</a:t>
            </a:r>
            <a:endParaRPr lang="da-DK" dirty="0" smtClean="0"/>
          </a:p>
          <a:p>
            <a:r>
              <a:rPr lang="da-DK" dirty="0" err="1" smtClean="0"/>
              <a:t>info@andersencontrol.com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40157" y="6356350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953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Hospitalsrengøring </a:t>
            </a:r>
            <a:r>
              <a:rPr lang="da-DK" dirty="0" smtClean="0"/>
              <a:t>– </a:t>
            </a:r>
            <a:br>
              <a:rPr lang="da-DK" dirty="0" smtClean="0"/>
            </a:br>
            <a:r>
              <a:rPr lang="da-DK" dirty="0" smtClean="0"/>
              <a:t>målinger </a:t>
            </a:r>
            <a:r>
              <a:rPr lang="da-DK" dirty="0"/>
              <a:t>og holdninger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14160"/>
            <a:ext cx="8229600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Med styr på INSTA 800 og DS 2451-10 som visuelle kvalitets- og hygiejneledelses systemer er vi så tilfredse med hygiejnen ?</a:t>
            </a:r>
          </a:p>
          <a:p>
            <a:r>
              <a:rPr lang="da-DK" dirty="0" smtClean="0"/>
              <a:t>Hvad er det overordnede mål med rengøring?</a:t>
            </a:r>
          </a:p>
          <a:p>
            <a:pPr lvl="1"/>
            <a:r>
              <a:rPr lang="da-DK" dirty="0" smtClean="0"/>
              <a:t>Fjerne spild og lignende?</a:t>
            </a:r>
          </a:p>
          <a:p>
            <a:pPr lvl="1"/>
            <a:r>
              <a:rPr lang="da-DK" dirty="0" smtClean="0"/>
              <a:t>Æstetisk rent?</a:t>
            </a:r>
          </a:p>
          <a:p>
            <a:pPr lvl="1"/>
            <a:r>
              <a:rPr lang="da-DK" dirty="0" smtClean="0"/>
              <a:t>Rent?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50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Hospitalsrengøring </a:t>
            </a:r>
            <a:r>
              <a:rPr lang="da-DK" dirty="0" smtClean="0"/>
              <a:t>– </a:t>
            </a:r>
            <a:br>
              <a:rPr lang="da-DK" dirty="0" smtClean="0"/>
            </a:br>
            <a:r>
              <a:rPr lang="da-DK" dirty="0" smtClean="0"/>
              <a:t>målinger </a:t>
            </a:r>
            <a:r>
              <a:rPr lang="da-DK" dirty="0"/>
              <a:t>og holdninger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Kan de instrumentelle målemetoder som ligger ud over den visuelle kontrol, give os bedre muligheder for at dedikere rengøringsindsatsen så det bidrager til bedre infektionshygiejne? 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71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Hospitalsrengøring </a:t>
            </a:r>
            <a:r>
              <a:rPr lang="da-DK" dirty="0" smtClean="0"/>
              <a:t>– </a:t>
            </a:r>
            <a:br>
              <a:rPr lang="da-DK" dirty="0" smtClean="0"/>
            </a:br>
            <a:r>
              <a:rPr lang="da-DK" dirty="0" smtClean="0"/>
              <a:t>målinger </a:t>
            </a:r>
            <a:r>
              <a:rPr lang="da-DK" dirty="0"/>
              <a:t>og holdninger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056040"/>
            <a:ext cx="8229600" cy="4525963"/>
          </a:xfrm>
        </p:spPr>
        <p:txBody>
          <a:bodyPr/>
          <a:lstStyle/>
          <a:p>
            <a:r>
              <a:rPr lang="da-DK" dirty="0" smtClean="0"/>
              <a:t>Hvordan</a:t>
            </a:r>
            <a:r>
              <a:rPr lang="da-DK" dirty="0"/>
              <a:t>, hvor og hvor meget skal vi bruge instrumentelle målemetoder </a:t>
            </a:r>
            <a:r>
              <a:rPr lang="da-DK" dirty="0" smtClean="0"/>
              <a:t>?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90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Hospitalsrengøring – </a:t>
            </a:r>
            <a:br>
              <a:rPr lang="da-DK" dirty="0"/>
            </a:br>
            <a:r>
              <a:rPr lang="da-DK" dirty="0"/>
              <a:t>målinger og holdninger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DS 2451-10 indeholder ATP og mikrobiologiske metoder</a:t>
            </a:r>
          </a:p>
          <a:p>
            <a:r>
              <a:rPr lang="da-DK" dirty="0" smtClean="0"/>
              <a:t>Forord ”</a:t>
            </a:r>
            <a:r>
              <a:rPr lang="da-DK" dirty="0"/>
              <a:t> Når de alligevel er medtaget, er det ud fra et ønske om at </a:t>
            </a:r>
            <a:r>
              <a:rPr lang="da-DK" dirty="0" smtClean="0"/>
              <a:t>bidrage med </a:t>
            </a:r>
            <a:r>
              <a:rPr lang="da-DK" dirty="0"/>
              <a:t>værktøjer, der gør det muligt fremover at skabe en ramme for indsamling af data, der kan kaste lys </a:t>
            </a:r>
            <a:r>
              <a:rPr lang="da-DK" dirty="0" smtClean="0"/>
              <a:t>over sammenhængen mellem ikke synlig kontaminering og smitterisiko og dermed kunne fastlægge behovet for ressourcer til </a:t>
            </a:r>
            <a:r>
              <a:rPr lang="da-DK" dirty="0"/>
              <a:t>rengøring</a:t>
            </a:r>
            <a:r>
              <a:rPr lang="da-DK" dirty="0" smtClean="0"/>
              <a:t>.”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78106" y="6363454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909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Hospitalsrengøring – </a:t>
            </a:r>
            <a:br>
              <a:rPr lang="da-DK" dirty="0"/>
            </a:br>
            <a:r>
              <a:rPr lang="da-DK" dirty="0"/>
              <a:t>målinger og holdninger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 langt er vi kommet?</a:t>
            </a:r>
          </a:p>
          <a:p>
            <a:r>
              <a:rPr lang="da-DK" dirty="0" smtClean="0"/>
              <a:t>Grøn, gul og rød er det den rette vej?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58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Tak for opmærksomheden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r>
              <a:rPr lang="da-DK" dirty="0" err="1" smtClean="0"/>
              <a:t>www.andersencontrol.com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8A09-9B03-8948-9D33-A1A15230E52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730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38</TotalTime>
  <Words>210</Words>
  <Application>Microsoft Macintosh PowerPoint</Application>
  <PresentationFormat>Skærmshow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Standardtema</vt:lpstr>
      <vt:lpstr>Hygiejne og politik  politik for hygiejne</vt:lpstr>
      <vt:lpstr>Hospitalsrengøring –  målinger og holdninger</vt:lpstr>
      <vt:lpstr>Hospitalsrengøring –  målinger og holdninger</vt:lpstr>
      <vt:lpstr>Hospitalsrengøring –  målinger og holdninger</vt:lpstr>
      <vt:lpstr>Hospitalsrengøring –  målinger og holdninger</vt:lpstr>
      <vt:lpstr>Hospitalsrengøring –  målinger og holdninger</vt:lpstr>
      <vt:lpstr>Tak for opmærksomheden</vt:lpstr>
    </vt:vector>
  </TitlesOfParts>
  <Company>Andersen Control 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1</dc:title>
  <dc:creator>Dennis Andersen</dc:creator>
  <cp:lastModifiedBy>Dennis Andersen</cp:lastModifiedBy>
  <cp:revision>6</cp:revision>
  <dcterms:created xsi:type="dcterms:W3CDTF">2014-02-05T19:27:57Z</dcterms:created>
  <dcterms:modified xsi:type="dcterms:W3CDTF">2014-02-06T07:04:25Z</dcterms:modified>
</cp:coreProperties>
</file>